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2B62B-5919-44E0-87C5-2BBF0F4CF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D9739-4176-4501-9A4D-5888AA3E6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B2D91-E29E-4652-8CDD-8AAE4FD5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21C11-07DC-4EDB-9C6A-1964C942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6B505-EBF5-416D-B85D-53A4F6EE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0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A226-6CF6-439A-8867-E981AC04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8A043-2C90-4A61-B484-6B9A55171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31AEE-1B07-4643-A582-395D4944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C19D3-4504-4C65-9DF4-76E67B64B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4530B-9938-48AA-84C1-3B1052A8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5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6BE62-9AE2-4F9F-BA11-8AE1B3550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E89D0-4F7C-4CCD-B570-33544B79B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FD249-77FE-4575-AC54-E582BA54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FA32D-9D0C-49AE-9B33-674565C6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775A1-4DB8-4E57-BFF5-783FF4A9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7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3EDA-E2A4-43C2-B7A1-5D6D3FC1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68B1F-029B-47BB-9336-FCEB68FA3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6409F-C059-41D3-9B50-73A636248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6EEF-6A61-43E3-99A2-25B1DA24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ED27B-DECC-4CBA-A576-214F0CCB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E048-E2FF-4C2D-8AF2-16CE0268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0491-E33B-4A88-9557-46754AD0B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E45F4-5368-4C3B-8975-C629EADD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EE781-59ED-414F-AEA5-1938E9A6C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1B694-9BE4-4625-B735-06D6EB2E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2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ED892-D3D0-44E1-81F3-5743F1C5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E1360-FC9C-44D9-8473-403998447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05D3B-51A7-40EF-BA80-F1B39FDD9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E3B8F-22DD-4FAA-9C96-4350B56C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33309-26DE-41E5-AE01-BDF947B2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431D8-2502-422B-8D75-AEFC3840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7B90-6BFE-4CE8-8F36-63C4E4F9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E14C6-5096-4503-9636-05C6A44A9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1C68F-DAED-406A-8873-C77F4EB5A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76E30-943F-4890-BFD3-6AAA9F98E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575A0-8213-44FA-8CAF-AB27C0248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535DF-1941-4EF7-A489-70C0322E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9D347-17F5-44FF-AD72-0665ACC9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34205-83CD-4616-8251-05286353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4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B058-34AD-44AC-8B03-21E6849B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58981-F158-46C3-91B5-49772852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D68E-4764-4282-8913-D4A277E7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4BF1-D6D4-4953-AC4C-8A57F169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5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F0387-9AE4-4E66-88E0-ABA4944BD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37B811-28EB-4DC5-BC8A-DEB212BA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C3DB3-2874-4924-957E-A60310D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1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7100-BC1F-4F33-B38B-C8658A0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9807-9599-4DE6-822E-D99559B0F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919F8-5A30-4A36-B27C-F71F3D559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5CC2B-0A81-4E95-B1AB-F19C34E1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C6BF5-C23F-4600-B4CC-1524CF26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33CF1-BF7F-4223-8458-B6AE2A5B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8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31FA-2847-4DBC-887D-95912E27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D642-95B6-4574-8FD0-74A7F2DCC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1DAA3-E4AA-4595-B0AB-7FE7FFAB8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40549-F510-4305-BED9-21DDF04E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7CFAB-30CB-4475-9FED-465D3227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29FC6-999F-492A-B451-07F9B141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705E5-E811-4CF0-89AB-70CA341C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B5711-17CD-4081-964A-E9BA2CF68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3CCCC-19B0-475C-A298-2AF92A1D3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EE20B-F83F-4E0F-BBE5-F4E02B8455C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8EE8-F9B9-4805-952E-B2394E496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6A534-C64B-4B7E-BC94-9775C7CA7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0134-FB87-4744-85C6-EA22A351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0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C1747-F1BD-47C5-88E9-5A28A1C36A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9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560F5-F944-4BEA-85A0-44E80487F2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F1A08E-93E0-4F79-82E1-8ABF8938AC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8092ED-E8B5-434F-9068-4CE7E25C6C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DD90E-4586-45C0-8F53-593295DBB7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6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AE311-2151-47CE-8DA8-9F7526946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9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177E2-8236-4574-9705-8FFF9CBECB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7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81000-104E-4E29-9E6E-A6F93BA6D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58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6F52B-E58F-4F6A-8309-A19A35482C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4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1F0A0-5A3F-4C18-B47F-216AAC7130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52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02CED-3D8A-47CF-91B2-2548F2D7B8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6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5769D-383E-4C43-B5CC-4DD20AFB5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9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8080-7975-4182-BF23-8923044470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5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2E2F6-05D2-4D90-BA02-96B6507FC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05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86D920-3681-416C-949F-53BEE023F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8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F2476-F6EC-4273-B99C-74DD368764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22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28C45-F3C5-43BC-A739-EABD01A480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0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20AB3-204B-4D80-90BE-1D873D143D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4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32FAC6-4069-46AB-A4CA-C9E9097AD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41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8564-80CC-472C-8A85-9AF8971983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45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459D0-8B80-4852-A097-ACEE0096BD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6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F1B6D-4B57-45CD-81F3-0A184DBEA8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4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FB6A46-B2A0-421C-8768-EC94DF3312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7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DC09E-43DC-42FF-8659-2585D5CB50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55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BDDF56-7BED-403A-AE00-E2AA2B0C6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46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E6773-221E-45C2-8ACC-5BFC5AE67A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20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D6D23B-394F-4E67-8DE0-4C0E6A214A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05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813C0-B715-4774-BFC5-60A5B42692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59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5926F-F595-493D-889F-0EFC93FC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04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5AACF-C5A2-42E1-944B-0657B64889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24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FBE78-06E2-4968-A3E5-19900868A5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3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1E8BA-0620-4FA5-B796-0313EFE816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2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2A6B5-1DAE-4698-A92C-4E4C06B42E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2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64D65-4299-4DC5-AE5E-ED2AE3C6E2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0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A741A-E474-4AB8-9711-43E655A1B0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4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05041E-535B-4D77-B31B-6642050B7E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9A01F-2EE5-429B-8509-5B765F81BF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560F5-F944-4BEA-85A0-44E80487F2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45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Ko, Myunghoon</dc:creator>
  <cp:lastModifiedBy>McKinnerney, Jamie</cp:lastModifiedBy>
  <cp:revision>4</cp:revision>
  <dcterms:created xsi:type="dcterms:W3CDTF">2020-09-24T15:22:44Z</dcterms:created>
  <dcterms:modified xsi:type="dcterms:W3CDTF">2020-09-29T22:32:15Z</dcterms:modified>
</cp:coreProperties>
</file>